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5" d="100"/>
          <a:sy n="65" d="100"/>
        </p:scale>
        <p:origin x="-474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395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1814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279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916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4421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36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9203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3734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146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599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1115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48000">
              <a:schemeClr val="accent2">
                <a:lumMod val="40000"/>
                <a:lumOff val="60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4EE4A-F7BC-424D-92E2-247A0110FF2C}" type="datetimeFigureOut">
              <a:rPr lang="es-ES" smtClean="0"/>
              <a:t>15/03/2016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12DA5-1E64-40DB-B3D3-F80343AD4F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535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24248" y="592428"/>
            <a:ext cx="1050916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i="1" dirty="0" smtClean="0">
                <a:latin typeface="Comic Sans MS" panose="030F0702030302020204" pitchFamily="66" charset="0"/>
              </a:rPr>
              <a:t>LAS METAS</a:t>
            </a:r>
          </a:p>
          <a:p>
            <a:pPr algn="ctr"/>
            <a:endParaRPr lang="es-ES" b="1" i="1" dirty="0">
              <a:latin typeface="Comic Sans MS" panose="030F0702030302020204" pitchFamily="66" charset="0"/>
            </a:endParaRPr>
          </a:p>
          <a:p>
            <a:pPr algn="ctr"/>
            <a:endParaRPr lang="es-ES" b="1" i="1" dirty="0" smtClean="0">
              <a:latin typeface="Comic Sans MS" panose="030F0702030302020204" pitchFamily="66" charset="0"/>
            </a:endParaRPr>
          </a:p>
          <a:p>
            <a:pPr algn="ctr"/>
            <a:endParaRPr lang="es-ES" b="1" i="1" dirty="0" smtClean="0">
              <a:latin typeface="Comic Sans MS" panose="030F0702030302020204" pitchFamily="66" charset="0"/>
            </a:endParaRPr>
          </a:p>
          <a:p>
            <a:pPr algn="ctr"/>
            <a:endParaRPr lang="es-ES" b="1" i="1" dirty="0">
              <a:latin typeface="Comic Sans MS" panose="030F0702030302020204" pitchFamily="66" charset="0"/>
            </a:endParaRPr>
          </a:p>
          <a:p>
            <a:pPr algn="ctr"/>
            <a:r>
              <a:rPr lang="es-ES" b="1" i="1" dirty="0" smtClean="0">
                <a:latin typeface="Comic Sans MS" panose="030F0702030302020204" pitchFamily="66" charset="0"/>
              </a:rPr>
              <a:t>POR </a:t>
            </a:r>
          </a:p>
          <a:p>
            <a:pPr algn="ctr"/>
            <a:endParaRPr lang="es-ES" b="1" i="1" dirty="0" smtClean="0">
              <a:latin typeface="Comic Sans MS" panose="030F0702030302020204" pitchFamily="66" charset="0"/>
            </a:endParaRPr>
          </a:p>
          <a:p>
            <a:pPr algn="ctr"/>
            <a:endParaRPr lang="es-ES" b="1" i="1" dirty="0">
              <a:latin typeface="Comic Sans MS" panose="030F0702030302020204" pitchFamily="66" charset="0"/>
            </a:endParaRPr>
          </a:p>
          <a:p>
            <a:pPr algn="ctr"/>
            <a:endParaRPr lang="es-ES" b="1" i="1" dirty="0">
              <a:latin typeface="Comic Sans MS" panose="030F0702030302020204" pitchFamily="66" charset="0"/>
            </a:endParaRPr>
          </a:p>
          <a:p>
            <a:pPr algn="ctr"/>
            <a:endParaRPr lang="es-ES" b="1" i="1" dirty="0" smtClean="0">
              <a:latin typeface="Comic Sans MS" panose="030F0702030302020204" pitchFamily="66" charset="0"/>
            </a:endParaRPr>
          </a:p>
          <a:p>
            <a:pPr algn="ctr"/>
            <a:r>
              <a:rPr lang="es-ES" b="1" i="1" dirty="0" smtClean="0">
                <a:latin typeface="Comic Sans MS" panose="030F0702030302020204" pitchFamily="66" charset="0"/>
              </a:rPr>
              <a:t>SARA ISABELA MEJÍA DÍAZ</a:t>
            </a:r>
          </a:p>
          <a:p>
            <a:pPr algn="ctr"/>
            <a:endParaRPr lang="es-ES" b="1" i="1" dirty="0" smtClean="0">
              <a:latin typeface="Comic Sans MS" panose="030F0702030302020204" pitchFamily="66" charset="0"/>
            </a:endParaRPr>
          </a:p>
          <a:p>
            <a:pPr algn="ctr"/>
            <a:endParaRPr lang="es-ES" b="1" i="1" dirty="0">
              <a:latin typeface="Comic Sans MS" panose="030F0702030302020204" pitchFamily="66" charset="0"/>
            </a:endParaRPr>
          </a:p>
          <a:p>
            <a:pPr algn="ctr"/>
            <a:endParaRPr lang="es-ES" b="1" i="1" dirty="0">
              <a:latin typeface="Comic Sans MS" panose="030F0702030302020204" pitchFamily="66" charset="0"/>
            </a:endParaRPr>
          </a:p>
          <a:p>
            <a:pPr algn="ctr"/>
            <a:endParaRPr lang="es-ES" b="1" i="1" dirty="0" smtClean="0">
              <a:latin typeface="Comic Sans MS" panose="030F0702030302020204" pitchFamily="66" charset="0"/>
            </a:endParaRPr>
          </a:p>
          <a:p>
            <a:pPr algn="ctr"/>
            <a:r>
              <a:rPr lang="es-ES" b="1" i="1" dirty="0" smtClean="0">
                <a:latin typeface="Comic Sans MS" panose="030F0702030302020204" pitchFamily="66" charset="0"/>
              </a:rPr>
              <a:t>INSTITUCIÓN EDUCATIVA CONCEJO MUNICIPAL DE ITAGÜÍ</a:t>
            </a:r>
          </a:p>
          <a:p>
            <a:pPr algn="ctr"/>
            <a:endParaRPr lang="es-ES" b="1" i="1" dirty="0">
              <a:latin typeface="Comic Sans MS" panose="030F0702030302020204" pitchFamily="66" charset="0"/>
            </a:endParaRPr>
          </a:p>
          <a:p>
            <a:pPr algn="ctr"/>
            <a:endParaRPr lang="es-ES" b="1" i="1" dirty="0" smtClean="0">
              <a:latin typeface="Comic Sans MS" panose="030F0702030302020204" pitchFamily="66" charset="0"/>
            </a:endParaRPr>
          </a:p>
          <a:p>
            <a:pPr algn="ctr"/>
            <a:endParaRPr lang="es-ES" b="1" i="1" dirty="0">
              <a:latin typeface="Comic Sans MS" panose="030F0702030302020204" pitchFamily="66" charset="0"/>
            </a:endParaRPr>
          </a:p>
          <a:p>
            <a:pPr algn="ctr"/>
            <a:endParaRPr lang="es-ES" b="1" i="1" dirty="0" smtClean="0">
              <a:latin typeface="Comic Sans MS" panose="030F0702030302020204" pitchFamily="66" charset="0"/>
            </a:endParaRPr>
          </a:p>
          <a:p>
            <a:pPr algn="ctr"/>
            <a:r>
              <a:rPr lang="es-ES" b="1" i="1" dirty="0" smtClean="0">
                <a:latin typeface="Comic Sans MS" panose="030F0702030302020204" pitchFamily="66" charset="0"/>
              </a:rPr>
              <a:t>2016</a:t>
            </a:r>
            <a:endParaRPr lang="es-ES" b="1" i="1" dirty="0">
              <a:latin typeface="Comic Sans MS" panose="030F0702030302020204" pitchFamily="66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291" y="386366"/>
            <a:ext cx="2441536" cy="2441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92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93895" y="450166"/>
            <a:ext cx="680876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latin typeface="Comic Sans MS" panose="030F0702030302020204" pitchFamily="66" charset="0"/>
              </a:rPr>
              <a:t>                        </a:t>
            </a:r>
            <a:r>
              <a:rPr lang="es-ES" sz="2800" b="1" dirty="0" smtClean="0">
                <a:latin typeface="Comic Sans MS" panose="030F0702030302020204" pitchFamily="66" charset="0"/>
              </a:rPr>
              <a:t>¿QUÉ ES UNA META?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dirty="0" smtClean="0">
                <a:latin typeface="Comic Sans MS" panose="030F0702030302020204" pitchFamily="66" charset="0"/>
              </a:rPr>
              <a:t>- El prefijo de origen griego meta- significa “más allá”, “después de”, “junto a”, “entre” o “con”.</a:t>
            </a:r>
          </a:p>
          <a:p>
            <a:endParaRPr lang="es-ES" dirty="0" smtClean="0">
              <a:latin typeface="Comic Sans MS" panose="030F0702030302020204" pitchFamily="66" charset="0"/>
            </a:endParaRPr>
          </a:p>
          <a:p>
            <a:r>
              <a:rPr lang="es-ES" dirty="0" smtClean="0">
                <a:latin typeface="Comic Sans MS" panose="030F0702030302020204" pitchFamily="66" charset="0"/>
              </a:rPr>
              <a:t>- Una </a:t>
            </a:r>
            <a:r>
              <a:rPr lang="es-ES" b="1" dirty="0" smtClean="0">
                <a:latin typeface="Comic Sans MS" panose="030F0702030302020204" pitchFamily="66" charset="0"/>
              </a:rPr>
              <a:t>meta </a:t>
            </a:r>
            <a:r>
              <a:rPr lang="es-ES" dirty="0" smtClean="0">
                <a:latin typeface="Comic Sans MS" panose="030F0702030302020204" pitchFamily="66" charset="0"/>
              </a:rPr>
              <a:t>es el </a:t>
            </a:r>
            <a:r>
              <a:rPr lang="es-ES" b="1" dirty="0" smtClean="0">
                <a:latin typeface="Comic Sans MS" panose="030F0702030302020204" pitchFamily="66" charset="0"/>
              </a:rPr>
              <a:t>fin hacia el que se dirigen las acciones o deseos</a:t>
            </a:r>
            <a:r>
              <a:rPr lang="es-ES" dirty="0" smtClean="0">
                <a:latin typeface="Comic Sans MS" panose="030F0702030302020204" pitchFamily="66" charset="0"/>
              </a:rPr>
              <a:t>. De manera general, se identifica con los </a:t>
            </a:r>
            <a:r>
              <a:rPr lang="es-ES" b="1" dirty="0" smtClean="0">
                <a:latin typeface="Comic Sans MS" panose="030F0702030302020204" pitchFamily="66" charset="0"/>
              </a:rPr>
              <a:t>objetivos</a:t>
            </a:r>
            <a:r>
              <a:rPr lang="es-ES" dirty="0" smtClean="0">
                <a:latin typeface="Comic Sans MS" panose="030F0702030302020204" pitchFamily="66" charset="0"/>
              </a:rPr>
              <a:t> o </a:t>
            </a:r>
            <a:r>
              <a:rPr lang="es-ES" b="1" dirty="0" smtClean="0">
                <a:latin typeface="Comic Sans MS" panose="030F0702030302020204" pitchFamily="66" charset="0"/>
              </a:rPr>
              <a:t>propósitos </a:t>
            </a:r>
            <a:r>
              <a:rPr lang="es-ES" dirty="0" smtClean="0">
                <a:latin typeface="Comic Sans MS" panose="030F0702030302020204" pitchFamily="66" charset="0"/>
              </a:rPr>
              <a:t>que una persona o una organización se marca.</a:t>
            </a:r>
          </a:p>
          <a:p>
            <a:endParaRPr lang="es-ES" dirty="0" smtClean="0">
              <a:latin typeface="Comic Sans MS" panose="030F0702030302020204" pitchFamily="66" charset="0"/>
            </a:endParaRPr>
          </a:p>
          <a:p>
            <a:r>
              <a:rPr lang="es-ES" dirty="0" smtClean="0">
                <a:latin typeface="Comic Sans MS" panose="030F0702030302020204" pitchFamily="66" charset="0"/>
              </a:rPr>
              <a:t>- Se habla de meta o metas en la vida para hablar de los objetivos que se pretenden alcanzar en la vida.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605" y="2620108"/>
            <a:ext cx="4051495" cy="3038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410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252025" y="773724"/>
            <a:ext cx="5922498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latin typeface="Comic Sans MS" panose="030F0702030302020204" pitchFamily="66" charset="0"/>
              </a:rPr>
              <a:t>PARA LOGRAR NUESTRAS METAS NECESITAMOS:</a:t>
            </a:r>
          </a:p>
          <a:p>
            <a:endParaRPr lang="es-ES" dirty="0"/>
          </a:p>
          <a:p>
            <a:endParaRPr lang="es-ES" dirty="0" smtClean="0"/>
          </a:p>
          <a:p>
            <a:pPr marL="342900" indent="-342900">
              <a:buAutoNum type="arabicPeriod"/>
            </a:pPr>
            <a:r>
              <a:rPr lang="es-ES" dirty="0" smtClean="0">
                <a:latin typeface="Comic Sans MS" panose="030F0702030302020204" pitchFamily="66" charset="0"/>
              </a:rPr>
              <a:t>Automotivación</a:t>
            </a:r>
          </a:p>
          <a:p>
            <a:pPr marL="342900" indent="-342900">
              <a:buAutoNum type="arabicPeriod"/>
            </a:pPr>
            <a:endParaRPr lang="es-ES" dirty="0" smtClean="0"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s-ES" dirty="0" smtClean="0">
                <a:latin typeface="Comic Sans MS" panose="030F0702030302020204" pitchFamily="66" charset="0"/>
              </a:rPr>
              <a:t>Compromiso</a:t>
            </a:r>
          </a:p>
          <a:p>
            <a:r>
              <a:rPr lang="es-ES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s-ES" dirty="0" smtClean="0">
                <a:latin typeface="Comic Sans MS" panose="030F0702030302020204" pitchFamily="66" charset="0"/>
              </a:rPr>
              <a:t>3.  Adaptación y flexibilidad</a:t>
            </a:r>
          </a:p>
          <a:p>
            <a:endParaRPr lang="es-ES" dirty="0">
              <a:latin typeface="Comic Sans MS" panose="030F0702030302020204" pitchFamily="66" charset="0"/>
            </a:endParaRPr>
          </a:p>
          <a:p>
            <a:r>
              <a:rPr lang="es-ES" dirty="0" smtClean="0">
                <a:latin typeface="Comic Sans MS" panose="030F0702030302020204" pitchFamily="66" charset="0"/>
              </a:rPr>
              <a:t>4.  Auto-control emocional</a:t>
            </a:r>
          </a:p>
          <a:p>
            <a:endParaRPr lang="es-ES" dirty="0" smtClean="0">
              <a:latin typeface="Comic Sans MS" panose="030F0702030302020204" pitchFamily="66" charset="0"/>
            </a:endParaRPr>
          </a:p>
          <a:p>
            <a:r>
              <a:rPr lang="es-ES" dirty="0" smtClean="0">
                <a:latin typeface="Comic Sans MS" panose="030F0702030302020204" pitchFamily="66" charset="0"/>
              </a:rPr>
              <a:t>5.  Organización</a:t>
            </a:r>
            <a:endParaRPr lang="es-ES" dirty="0">
              <a:latin typeface="Comic Sans MS" panose="030F0702030302020204" pitchFamily="66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309" y="1716870"/>
            <a:ext cx="5356087" cy="3788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715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167619" y="647114"/>
            <a:ext cx="47548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Comic Sans MS" panose="030F0702030302020204" pitchFamily="66" charset="0"/>
              </a:rPr>
              <a:t>MI META</a:t>
            </a:r>
          </a:p>
          <a:p>
            <a:pPr algn="ctr"/>
            <a:endParaRPr lang="es-ES" dirty="0">
              <a:latin typeface="Comic Sans MS" panose="030F0702030302020204" pitchFamily="66" charset="0"/>
            </a:endParaRPr>
          </a:p>
          <a:p>
            <a:r>
              <a:rPr lang="es-ES" dirty="0" smtClean="0">
                <a:latin typeface="Comic Sans MS" panose="030F0702030302020204" pitchFamily="66" charset="0"/>
              </a:rPr>
              <a:t>Mi meta para este año 2016 es poder ganar el  año que estoy cursando, sexto, y esto </a:t>
            </a:r>
            <a:r>
              <a:rPr lang="es-ES" dirty="0" err="1" smtClean="0">
                <a:latin typeface="Comic Sans MS" panose="030F0702030302020204" pitchFamily="66" charset="0"/>
              </a:rPr>
              <a:t>asi</a:t>
            </a:r>
            <a:r>
              <a:rPr lang="es-ES" dirty="0" smtClean="0">
                <a:latin typeface="Comic Sans MS" panose="030F0702030302020204" pitchFamily="66" charset="0"/>
              </a:rPr>
              <a:t> mismo logarlo antes del periodo académico.</a:t>
            </a:r>
            <a:endParaRPr lang="es-ES" dirty="0">
              <a:latin typeface="Comic Sans MS" panose="030F0702030302020204" pitchFamily="66" charset="0"/>
            </a:endParaRPr>
          </a:p>
          <a:p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922499" y="1890343"/>
            <a:ext cx="580995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Comic Sans MS" panose="030F0702030302020204" pitchFamily="66" charset="0"/>
              </a:rPr>
              <a:t>PASOS PARA LOGRAR MI META</a:t>
            </a:r>
          </a:p>
          <a:p>
            <a:pPr algn="ctr"/>
            <a:endParaRPr lang="es-ES" dirty="0">
              <a:latin typeface="Comic Sans MS" panose="030F0702030302020204" pitchFamily="66" charset="0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Comic Sans MS" panose="030F0702030302020204" pitchFamily="66" charset="0"/>
              </a:rPr>
              <a:t>Entregar a tiempo las sustentaciones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Comic Sans MS" panose="030F0702030302020204" pitchFamily="66" charset="0"/>
              </a:rPr>
              <a:t>Hacer los trabajos completos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Comic Sans MS" panose="030F0702030302020204" pitchFamily="66" charset="0"/>
              </a:rPr>
              <a:t>Aprovechar mi tiempo en clase para hacer mis tareas</a:t>
            </a:r>
          </a:p>
          <a:p>
            <a:endParaRPr lang="es-ES" dirty="0" smtClean="0">
              <a:latin typeface="Comic Sans MS" panose="030F0702030302020204" pitchFamily="66" charset="0"/>
            </a:endParaRPr>
          </a:p>
          <a:p>
            <a:pPr marL="285750" indent="-285750">
              <a:buFontTx/>
              <a:buChar char="-"/>
            </a:pPr>
            <a:endParaRPr lang="es-ES" dirty="0" smtClean="0">
              <a:latin typeface="Comic Sans MS" panose="030F0702030302020204" pitchFamily="66" charset="0"/>
            </a:endParaRPr>
          </a:p>
          <a:p>
            <a:pPr algn="ctr"/>
            <a:endParaRPr lang="es-ES" dirty="0">
              <a:latin typeface="Comic Sans MS" panose="030F0702030302020204" pitchFamily="66" charset="0"/>
            </a:endParaRPr>
          </a:p>
          <a:p>
            <a:endParaRPr lang="es-ES" dirty="0">
              <a:latin typeface="Comic Sans MS" panose="030F0702030302020204" pitchFamily="66" charset="0"/>
            </a:endParaRPr>
          </a:p>
          <a:p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266093" y="3582839"/>
            <a:ext cx="4754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Comic Sans MS" panose="030F0702030302020204" pitchFamily="66" charset="0"/>
              </a:rPr>
              <a:t>OBSTÁCULOS </a:t>
            </a:r>
          </a:p>
          <a:p>
            <a:pPr algn="ctr"/>
            <a:endParaRPr lang="es-ES" dirty="0">
              <a:latin typeface="Comic Sans MS" panose="030F0702030302020204" pitchFamily="66" charset="0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Comic Sans MS" panose="030F0702030302020204" pitchFamily="66" charset="0"/>
              </a:rPr>
              <a:t>Estar enfermo o la inasistencia por mis citas médicas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Comic Sans MS" panose="030F0702030302020204" pitchFamily="66" charset="0"/>
              </a:rPr>
              <a:t>No </a:t>
            </a:r>
            <a:r>
              <a:rPr lang="es-ES" dirty="0" err="1" smtClean="0">
                <a:latin typeface="Comic Sans MS" panose="030F0702030302020204" pitchFamily="66" charset="0"/>
              </a:rPr>
              <a:t>parovechar</a:t>
            </a:r>
            <a:r>
              <a:rPr lang="es-ES" dirty="0" smtClean="0">
                <a:latin typeface="Comic Sans MS" panose="030F0702030302020204" pitchFamily="66" charset="0"/>
              </a:rPr>
              <a:t> el tiempo libre para adelantar mis tareas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Comic Sans MS" panose="030F0702030302020204" pitchFamily="66" charset="0"/>
              </a:rPr>
              <a:t>La pereza</a:t>
            </a:r>
            <a:endParaRPr lang="es-ES" dirty="0">
              <a:latin typeface="Comic Sans MS" panose="030F0702030302020204" pitchFamily="66" charset="0"/>
            </a:endParaRPr>
          </a:p>
          <a:p>
            <a:endParaRPr lang="es-ES" dirty="0">
              <a:latin typeface="Comic Sans MS" panose="030F0702030302020204" pitchFamily="66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4197" y="3460003"/>
            <a:ext cx="3228259" cy="325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383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89649" y="548640"/>
            <a:ext cx="5148775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Comic Sans MS" panose="030F0702030302020204" pitchFamily="66" charset="0"/>
              </a:rPr>
              <a:t>EJEMPLO</a:t>
            </a:r>
          </a:p>
          <a:p>
            <a:pPr algn="ctr"/>
            <a:endParaRPr lang="es-ES" dirty="0">
              <a:latin typeface="Comic Sans MS" panose="030F0702030302020204" pitchFamily="66" charset="0"/>
            </a:endParaRPr>
          </a:p>
          <a:p>
            <a:pPr algn="ctr"/>
            <a:endParaRPr lang="es-ES" dirty="0" smtClean="0">
              <a:latin typeface="Comic Sans MS" panose="030F0702030302020204" pitchFamily="66" charset="0"/>
            </a:endParaRPr>
          </a:p>
          <a:p>
            <a:endParaRPr lang="es-ES" dirty="0" smtClean="0">
              <a:latin typeface="Comic Sans MS" panose="030F0702030302020204" pitchFamily="66" charset="0"/>
            </a:endParaRPr>
          </a:p>
          <a:p>
            <a:r>
              <a:rPr lang="es-ES" dirty="0" smtClean="0">
                <a:latin typeface="Comic Sans MS" panose="030F0702030302020204" pitchFamily="66" charset="0"/>
              </a:rPr>
              <a:t>EN BUSCA DE LA FELICIDAD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424" y="1621301"/>
            <a:ext cx="4772025" cy="4572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9649" y="2338753"/>
            <a:ext cx="4401508" cy="293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0865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207</Words>
  <Application>Microsoft Office PowerPoint</Application>
  <PresentationFormat>Personalizado</PresentationFormat>
  <Paragraphs>63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</dc:creator>
  <cp:lastModifiedBy>Flor</cp:lastModifiedBy>
  <cp:revision>6</cp:revision>
  <dcterms:created xsi:type="dcterms:W3CDTF">2016-03-13T16:51:45Z</dcterms:created>
  <dcterms:modified xsi:type="dcterms:W3CDTF">2016-03-16T01:06:07Z</dcterms:modified>
</cp:coreProperties>
</file>